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3"/>
    <p:restoredTop sz="94696"/>
  </p:normalViewPr>
  <p:slideViewPr>
    <p:cSldViewPr snapToGrid="0" snapToObjects="1">
      <p:cViewPr varScale="1">
        <p:scale>
          <a:sx n="60" d="100"/>
          <a:sy n="60" d="100"/>
        </p:scale>
        <p:origin x="67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76BA3-15B9-C141-B5D3-39C957799267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BBF9E-08DB-F141-8988-816C2B2C0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7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BBF9E-08DB-F141-8988-816C2B2C0B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87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Gas-Shutoff Sensor</a:t>
            </a:r>
            <a:br>
              <a:rPr lang="en-US" dirty="0"/>
            </a:br>
            <a:r>
              <a:rPr lang="en-US" dirty="0"/>
              <a:t>Project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algn="ctr"/>
            <a:r>
              <a:rPr lang="en-US" dirty="0"/>
              <a:t>Sponsor: </a:t>
            </a:r>
            <a:r>
              <a:rPr lang="en-US" dirty="0" err="1"/>
              <a:t>Wesam</a:t>
            </a:r>
            <a:r>
              <a:rPr lang="en-US" dirty="0"/>
              <a:t> Khalil		advisor: dr. </a:t>
            </a:r>
            <a:r>
              <a:rPr lang="en-US" dirty="0" err="1"/>
              <a:t>melinda</a:t>
            </a:r>
            <a:r>
              <a:rPr lang="en-US" dirty="0"/>
              <a:t> </a:t>
            </a:r>
            <a:r>
              <a:rPr lang="en-US" dirty="0" err="1"/>
              <a:t>holtzman</a:t>
            </a:r>
            <a:endParaRPr lang="en-US" dirty="0"/>
          </a:p>
          <a:p>
            <a:pPr algn="ctr"/>
            <a:r>
              <a:rPr lang="en-US" dirty="0"/>
              <a:t>Noah Harvey - Alec Wiese - Kam </a:t>
            </a:r>
            <a:r>
              <a:rPr lang="en-US" dirty="0" err="1"/>
              <a:t>RobertsoN</a:t>
            </a:r>
            <a:r>
              <a:rPr lang="en-US" dirty="0"/>
              <a:t> - </a:t>
            </a:r>
            <a:r>
              <a:rPr lang="en-US" dirty="0" err="1"/>
              <a:t>Arsalan</a:t>
            </a:r>
            <a:r>
              <a:rPr lang="en-US" dirty="0"/>
              <a:t> </a:t>
            </a:r>
            <a:r>
              <a:rPr lang="en-US" dirty="0" err="1"/>
              <a:t>Sabet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5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US" sz="2400" dirty="0"/>
              <a:t>Prototype</a:t>
            </a:r>
          </a:p>
          <a:p>
            <a:pPr lvl="2">
              <a:buFont typeface="Courier New" charset="0"/>
              <a:buChar char="o"/>
            </a:pPr>
            <a:r>
              <a:rPr lang="en-US" sz="2400" dirty="0"/>
              <a:t> Gas Detection (Butane) Successful</a:t>
            </a:r>
          </a:p>
          <a:p>
            <a:pPr lvl="2">
              <a:buFont typeface="Courier New" charset="0"/>
              <a:buChar char="o"/>
            </a:pPr>
            <a:r>
              <a:rPr lang="en-US" sz="2400" dirty="0"/>
              <a:t> Wireless Transmission </a:t>
            </a:r>
            <a:r>
              <a:rPr lang="mr-IN" sz="2400" dirty="0"/>
              <a:t>–</a:t>
            </a:r>
            <a:r>
              <a:rPr lang="en-US" sz="2400" dirty="0"/>
              <a:t> Questionable Signal Integrity</a:t>
            </a:r>
          </a:p>
          <a:p>
            <a:pPr lvl="2">
              <a:buFont typeface="Courier New" charset="0"/>
              <a:buChar char="o"/>
            </a:pPr>
            <a:r>
              <a:rPr lang="en-US" sz="2400" dirty="0"/>
              <a:t> Microcontroller</a:t>
            </a:r>
          </a:p>
          <a:p>
            <a:pPr lvl="3">
              <a:buFont typeface="Arial" charset="0"/>
              <a:buChar char="•"/>
            </a:pPr>
            <a:r>
              <a:rPr lang="en-US" sz="2400" dirty="0"/>
              <a:t> Written in Assembly Language </a:t>
            </a:r>
            <a:r>
              <a:rPr lang="mr-IN" sz="2400" dirty="0"/>
              <a:t>–</a:t>
            </a:r>
            <a:r>
              <a:rPr lang="en-US" sz="2400" dirty="0"/>
              <a:t> Move to C Language</a:t>
            </a:r>
          </a:p>
          <a:p>
            <a:pPr lvl="3">
              <a:buFont typeface="Arial" charset="0"/>
              <a:buChar char="•"/>
            </a:pPr>
            <a:r>
              <a:rPr lang="en-US" sz="2400" dirty="0"/>
              <a:t> Utilization expansion to wireless encoding</a:t>
            </a:r>
          </a:p>
          <a:p>
            <a:pPr lvl="2">
              <a:buFont typeface="Courier New" charset="0"/>
              <a:buChar char="o"/>
            </a:pPr>
            <a:r>
              <a:rPr lang="en-US" sz="2400" dirty="0"/>
              <a:t> Actuator is simulated using relay device</a:t>
            </a:r>
          </a:p>
          <a:p>
            <a:pPr lvl="3">
              <a:buFont typeface="Courier New" charset="0"/>
              <a:buChar char="o"/>
            </a:pPr>
            <a:r>
              <a:rPr lang="en-US" sz="2400" dirty="0"/>
              <a:t> Battery power is not enough to actuate a small solenoid</a:t>
            </a:r>
          </a:p>
          <a:p>
            <a:pPr lvl="2">
              <a:buFont typeface="Courier New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8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Overview and Project Progress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36203"/>
            <a:ext cx="4985298" cy="365512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77" y="1936204"/>
            <a:ext cx="4873503" cy="36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23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and Rx </a:t>
            </a:r>
            <a:r>
              <a:rPr lang="en-US" dirty="0" err="1"/>
              <a:t>Reciever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51196"/>
            <a:ext cx="4853815" cy="36479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2" y="1951195"/>
            <a:ext cx="4863928" cy="36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8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Enclosure and Circuit Function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005608"/>
            <a:ext cx="4938712" cy="370403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2006204"/>
            <a:ext cx="4937125" cy="3702843"/>
          </a:xfrm>
        </p:spPr>
      </p:pic>
    </p:spTree>
    <p:extLst>
      <p:ext uri="{BB962C8B-B14F-4D97-AF65-F5344CB8AC3E}">
        <p14:creationId xmlns:p14="http://schemas.microsoft.com/office/powerpoint/2010/main" val="280470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400" dirty="0"/>
              <a:t>Problem Statement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Project Objective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Methodology for Implementation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sz="2400" dirty="0"/>
              <a:t>Design Phase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sz="2400" dirty="0"/>
              <a:t>Implementation Phase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sz="2400" dirty="0"/>
              <a:t>Testing Phase</a:t>
            </a:r>
          </a:p>
          <a:p>
            <a:pPr marL="806958" lvl="1" indent="-514350">
              <a:buFont typeface="+mj-lt"/>
              <a:buAutoNum type="romanUcPeriod"/>
            </a:pPr>
            <a:r>
              <a:rPr lang="en-US" sz="2400" dirty="0"/>
              <a:t>Evaluation Phase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Project Schedule Plan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400" dirty="0"/>
              <a:t>Current Project Progress</a:t>
            </a:r>
          </a:p>
          <a:p>
            <a:pPr marL="806958" lvl="1" indent="-514350">
              <a:buFont typeface="+mj-lt"/>
              <a:buAutoNum type="romanUcPeriod"/>
            </a:pPr>
            <a:endParaRPr lang="en-US" dirty="0"/>
          </a:p>
          <a:p>
            <a:pPr marL="806958" lvl="1" indent="-514350">
              <a:buFont typeface="+mj-lt"/>
              <a:buAutoNum type="romanUcPeriod"/>
            </a:pPr>
            <a:endParaRPr lang="en-US" dirty="0"/>
          </a:p>
          <a:p>
            <a:pPr marL="806958" lvl="1" indent="-514350">
              <a:buFont typeface="+mj-lt"/>
              <a:buAutoNum type="romanUcPeriod"/>
            </a:pPr>
            <a:endParaRPr lang="en-US" dirty="0"/>
          </a:p>
          <a:p>
            <a:pPr marL="514350" indent="-514350">
              <a:buFont typeface="+mj-lt"/>
              <a:buAutoNum type="romanU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9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Methane, more formally known as Natural Gas, can leak from home appliances and hidden gas lines which presents dangerous and potentially deadly environments to the inhabitants of the home.</a:t>
            </a:r>
          </a:p>
        </p:txBody>
      </p:sp>
    </p:spTree>
    <p:extLst>
      <p:ext uri="{BB962C8B-B14F-4D97-AF65-F5344CB8AC3E}">
        <p14:creationId xmlns:p14="http://schemas.microsoft.com/office/powerpoint/2010/main" val="491781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objective of the project is to create a device that turns off the flow of Natural Gas to the home when a leak from a home appliance or gas line is detected in the air.</a:t>
            </a:r>
          </a:p>
        </p:txBody>
      </p:sp>
    </p:spTree>
    <p:extLst>
      <p:ext uri="{BB962C8B-B14F-4D97-AF65-F5344CB8AC3E}">
        <p14:creationId xmlns:p14="http://schemas.microsoft.com/office/powerpoint/2010/main" val="125596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for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/>
              <a:t>Design Phase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Gas Sensor provides methane density limit detection (MQ-2)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Microcontroller to receive gas sensor signal &amp; commands shut-off actuator (PIC12F675)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Wireless simplex transmission (433MHz/315MHz)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Wireless transmission encoder and decoder (PT2262/72)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Detector in standard single gang in-wall junction box with cover plate</a:t>
            </a:r>
          </a:p>
        </p:txBody>
      </p:sp>
    </p:spTree>
    <p:extLst>
      <p:ext uri="{BB962C8B-B14F-4D97-AF65-F5344CB8AC3E}">
        <p14:creationId xmlns:p14="http://schemas.microsoft.com/office/powerpoint/2010/main" val="1002878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for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/>
              <a:t>Implementation Phase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Prototype design and assembly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Detector schematic creation and bill-of-materials (BOM) generation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Detector and Actuator Printed Circuit Board (PCB) layout and manufacturer order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Board assembly</a:t>
            </a:r>
          </a:p>
          <a:p>
            <a:pPr lvl="1">
              <a:buFont typeface="Courier New" charset="0"/>
              <a:buChar char="o"/>
            </a:pPr>
            <a:r>
              <a:rPr lang="en-US" sz="2400" dirty="0"/>
              <a:t>Refine PCB and adjust BOM (if needed)</a:t>
            </a:r>
          </a:p>
        </p:txBody>
      </p:sp>
    </p:spTree>
    <p:extLst>
      <p:ext uri="{BB962C8B-B14F-4D97-AF65-F5344CB8AC3E}">
        <p14:creationId xmlns:p14="http://schemas.microsoft.com/office/powerpoint/2010/main" val="73231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for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i="1" dirty="0"/>
              <a:t>Testing Phase</a:t>
            </a:r>
          </a:p>
          <a:p>
            <a:pPr>
              <a:buFont typeface="Arial" charset="0"/>
              <a:buChar char="•"/>
            </a:pPr>
            <a:r>
              <a:rPr lang="en-US" i="1" dirty="0"/>
              <a:t> </a:t>
            </a:r>
            <a:r>
              <a:rPr lang="en-US" sz="2400" dirty="0"/>
              <a:t>Prototype</a:t>
            </a:r>
          </a:p>
          <a:p>
            <a:pPr lvl="1"/>
            <a:r>
              <a:rPr lang="en-US" sz="2400" dirty="0"/>
              <a:t>Detector characteristics and limits</a:t>
            </a:r>
          </a:p>
          <a:p>
            <a:pPr lvl="1"/>
            <a:r>
              <a:rPr lang="en-US" sz="2400" dirty="0"/>
              <a:t>Microcontroller programming</a:t>
            </a:r>
          </a:p>
          <a:p>
            <a:pPr lvl="1"/>
            <a:r>
              <a:rPr lang="en-US" sz="2400" dirty="0"/>
              <a:t>Wireless transmission integrity</a:t>
            </a:r>
          </a:p>
          <a:p>
            <a:pPr lvl="1"/>
            <a:r>
              <a:rPr lang="en-US" sz="2400" dirty="0"/>
              <a:t>Power supply stability</a:t>
            </a:r>
          </a:p>
          <a:p>
            <a:pPr lvl="1"/>
            <a:r>
              <a:rPr lang="en-US" sz="2400" dirty="0"/>
              <a:t>Actuator functionality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 PCB</a:t>
            </a:r>
          </a:p>
          <a:p>
            <a:pPr lvl="1"/>
            <a:r>
              <a:rPr lang="en-US" sz="2400" dirty="0"/>
              <a:t>Detector and Actuator board and component fitment</a:t>
            </a:r>
          </a:p>
          <a:p>
            <a:pPr lvl="1"/>
            <a:r>
              <a:rPr lang="en-US" sz="2400" dirty="0"/>
              <a:t>Wireless transmission</a:t>
            </a:r>
          </a:p>
          <a:p>
            <a:pPr lvl="1"/>
            <a:r>
              <a:rPr lang="en-US" sz="2400" dirty="0"/>
              <a:t>Gas detection and actuator performance</a:t>
            </a:r>
          </a:p>
          <a:p>
            <a:pPr lvl="1"/>
            <a:r>
              <a:rPr lang="en-US" sz="2400" dirty="0"/>
              <a:t>Board fitment in junction box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2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for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/>
              <a:t>Evaluation Phase</a:t>
            </a:r>
          </a:p>
          <a:p>
            <a:pPr lvl="1">
              <a:buFont typeface="Arial" charset="0"/>
              <a:buChar char="•"/>
            </a:pPr>
            <a:r>
              <a:rPr lang="en-US" sz="2400" i="1" dirty="0"/>
              <a:t>Out-of-limit state validation</a:t>
            </a:r>
          </a:p>
          <a:p>
            <a:pPr lvl="1">
              <a:buFont typeface="Arial" charset="0"/>
              <a:buChar char="•"/>
            </a:pPr>
            <a:r>
              <a:rPr lang="en-US" sz="2400" i="1" dirty="0"/>
              <a:t>System functionality as a complete unit</a:t>
            </a:r>
          </a:p>
          <a:p>
            <a:pPr lvl="1">
              <a:buFont typeface="Arial" charset="0"/>
              <a:buChar char="•"/>
            </a:pPr>
            <a:r>
              <a:rPr lang="en-US" sz="2400" i="1" dirty="0"/>
              <a:t>Actuator response</a:t>
            </a:r>
          </a:p>
          <a:p>
            <a:pPr lvl="1">
              <a:buFont typeface="Arial" charset="0"/>
              <a:buChar char="•"/>
            </a:pPr>
            <a:r>
              <a:rPr lang="en-US" sz="2400" i="1" dirty="0"/>
              <a:t>System ease of reproduction</a:t>
            </a:r>
          </a:p>
          <a:p>
            <a:pPr lvl="1">
              <a:buFont typeface="Arial" charset="0"/>
              <a:buChar char="•"/>
            </a:pPr>
            <a:r>
              <a:rPr lang="en-US" sz="2400" i="1" dirty="0"/>
              <a:t>Critical System Refinement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3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Courier New" charset="0"/>
              <a:buChar char="o"/>
            </a:pPr>
            <a:r>
              <a:rPr lang="en-US" sz="2000" dirty="0"/>
              <a:t>Researching established market options		One Week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Designing prototype				Two Weeks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Purchasing prototype materials 		One Week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Analyzing component datasheets		One Week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Writing functional code 			Two Weeks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Testing &amp; debugging prototype	 		Two Weeks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Creating schematic and PCB layout		One Week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Purchasing PCB components			One Week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Assembling PCB’s				One Week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Testing code with PCB				Two Weeks</a:t>
            </a:r>
          </a:p>
          <a:p>
            <a:pPr lvl="1">
              <a:buFont typeface="Courier New" charset="0"/>
              <a:buChar char="o"/>
            </a:pPr>
            <a:r>
              <a:rPr lang="en-US" sz="2000" dirty="0"/>
              <a:t>Written Report and Presentation Preparation	Two Weeks</a:t>
            </a:r>
          </a:p>
        </p:txBody>
      </p:sp>
    </p:spTree>
    <p:extLst>
      <p:ext uri="{BB962C8B-B14F-4D97-AF65-F5344CB8AC3E}">
        <p14:creationId xmlns:p14="http://schemas.microsoft.com/office/powerpoint/2010/main" val="11560062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</TotalTime>
  <Words>338</Words>
  <Application>Microsoft Office PowerPoint</Application>
  <PresentationFormat>Widescreen</PresentationFormat>
  <Paragraphs>79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Mangal</vt:lpstr>
      <vt:lpstr>Retrospect</vt:lpstr>
      <vt:lpstr>Gas-Shutoff Sensor Project Proposal</vt:lpstr>
      <vt:lpstr>Agenda</vt:lpstr>
      <vt:lpstr>Problem Statement</vt:lpstr>
      <vt:lpstr>Project Objective</vt:lpstr>
      <vt:lpstr>Methodology for Implementation</vt:lpstr>
      <vt:lpstr>Methodology for Implementation</vt:lpstr>
      <vt:lpstr>Methodology for Implementation</vt:lpstr>
      <vt:lpstr>Methodology for Implementation</vt:lpstr>
      <vt:lpstr>Project Schedule Plan</vt:lpstr>
      <vt:lpstr>Current Project Progress</vt:lpstr>
      <vt:lpstr>Prototype Overview and Project Progress </vt:lpstr>
      <vt:lpstr>Sensor and Rx Reciever  </vt:lpstr>
      <vt:lpstr>Enclosure and Circuit Function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Gas-Shutoff Sensor</dc:title>
  <dc:creator>Noah Harvey</dc:creator>
  <cp:lastModifiedBy>T430</cp:lastModifiedBy>
  <cp:revision>22</cp:revision>
  <dcterms:created xsi:type="dcterms:W3CDTF">2017-01-29T19:23:30Z</dcterms:created>
  <dcterms:modified xsi:type="dcterms:W3CDTF">2017-01-31T19:33:42Z</dcterms:modified>
</cp:coreProperties>
</file>